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79" r:id="rId3"/>
    <p:sldId id="280" r:id="rId4"/>
    <p:sldId id="270" r:id="rId5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65B"/>
    <a:srgbClr val="007582"/>
    <a:srgbClr val="62A70F"/>
    <a:srgbClr val="D22F91"/>
    <a:srgbClr val="DDA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96"/>
    <p:restoredTop sz="94701"/>
  </p:normalViewPr>
  <p:slideViewPr>
    <p:cSldViewPr snapToGrid="0" snapToObjects="1">
      <p:cViewPr varScale="1">
        <p:scale>
          <a:sx n="76" d="100"/>
          <a:sy n="76" d="100"/>
        </p:scale>
        <p:origin x="64" y="5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56DFFE1-B48F-2B40-9E24-D39507DD06FC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08C95A-2E65-DA4A-8EC8-47276F91C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3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681B419-EC3D-3E4F-8D99-60A51C593694}" type="datetimeFigureOut">
              <a:rPr lang="en-US"/>
              <a:pPr>
                <a:defRPr/>
              </a:pPr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9F465BE-32E1-0245-8D67-FDFEF3554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2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F60481-70BF-8948-B59E-8F5EA4717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6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34273" y="927187"/>
            <a:ext cx="8451773" cy="3575540"/>
          </a:xfrm>
        </p:spPr>
        <p:txBody>
          <a:bodyPr/>
          <a:lstStyle>
            <a:lvl1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1pPr>
            <a:lvl2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2pPr>
            <a:lvl3pPr marL="1143000" indent="-228600">
              <a:buClr>
                <a:srgbClr val="62A70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"/>
              </a:defRPr>
            </a:lvl3pPr>
            <a:lvl4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4pPr>
            <a:lvl5pPr>
              <a:buClr>
                <a:srgbClr val="62A70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4273" y="256109"/>
            <a:ext cx="8451773" cy="55631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>
                <a:solidFill>
                  <a:srgbClr val="5456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6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34273" y="1054778"/>
            <a:ext cx="8451773" cy="3575540"/>
          </a:xfrm>
        </p:spPr>
        <p:txBody>
          <a:bodyPr/>
          <a:lstStyle>
            <a:lvl1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1pPr>
            <a:lvl2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2pPr>
            <a:lvl3pPr marL="1143000" indent="-228600">
              <a:buClr>
                <a:srgbClr val="62A70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"/>
              </a:defRPr>
            </a:lvl3pPr>
            <a:lvl4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4pPr>
            <a:lvl5pPr>
              <a:buClr>
                <a:srgbClr val="62A70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4273" y="383700"/>
            <a:ext cx="8451773" cy="55631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>
                <a:solidFill>
                  <a:srgbClr val="5456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1D6F1-F75E-3642-A9A7-D07B2E9CE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9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27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85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47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00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5198" y="1105784"/>
            <a:ext cx="8451773" cy="3299829"/>
          </a:xfrm>
        </p:spPr>
        <p:txBody>
          <a:bodyPr/>
          <a:lstStyle>
            <a:lvl1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1pPr>
            <a:lvl2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2pPr>
            <a:lvl3pPr marL="1143000" indent="-228600">
              <a:buClr>
                <a:srgbClr val="62A70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"/>
              </a:defRPr>
            </a:lvl3pPr>
            <a:lvl4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4pPr>
            <a:lvl5pPr>
              <a:buClr>
                <a:srgbClr val="62A70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198" y="396523"/>
            <a:ext cx="8451773" cy="55631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>
                <a:solidFill>
                  <a:srgbClr val="5456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508" y="1054482"/>
            <a:ext cx="8450262" cy="350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46508" y="333760"/>
            <a:ext cx="8450262" cy="5140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04A80C-BFC0-EE4B-ACDC-7A4E1BBA24C5}"/>
              </a:ext>
            </a:extLst>
          </p:cNvPr>
          <p:cNvCxnSpPr/>
          <p:nvPr/>
        </p:nvCxnSpPr>
        <p:spPr>
          <a:xfrm>
            <a:off x="0" y="967568"/>
            <a:ext cx="5879805" cy="0"/>
          </a:xfrm>
          <a:prstGeom prst="line">
            <a:avLst/>
          </a:prstGeom>
          <a:ln>
            <a:solidFill>
              <a:srgbClr val="00758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0" r:id="rId2"/>
    <p:sldLayoutId id="2147483702" r:id="rId3"/>
    <p:sldLayoutId id="2147483699" r:id="rId4"/>
    <p:sldLayoutId id="2147483703" r:id="rId5"/>
    <p:sldLayoutId id="2147483704" r:id="rId6"/>
    <p:sldLayoutId id="2147483705" r:id="rId7"/>
    <p:sldLayoutId id="2147483706" r:id="rId8"/>
    <p:sldLayoutId id="2147483698" r:id="rId9"/>
    <p:sldLayoutId id="2147483694" r:id="rId10"/>
    <p:sldLayoutId id="2147483707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54565B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amss.org/About/Diversity-Equity-Inclusion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amss.org/About/Diversity-Equity-Inclusion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44CBF-0B10-B866-D76B-9FFEC7EC8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Copy and paste one of the following images into your signature design to show your support for NAMSS </a:t>
            </a:r>
            <a:r>
              <a:rPr lang="en-US"/>
              <a:t>Celebrating Diversity Month.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9974F-9055-A69D-FD57-617EB04B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</a:t>
            </a:r>
          </a:p>
        </p:txBody>
      </p:sp>
    </p:spTree>
    <p:extLst>
      <p:ext uri="{BB962C8B-B14F-4D97-AF65-F5344CB8AC3E}">
        <p14:creationId xmlns:p14="http://schemas.microsoft.com/office/powerpoint/2010/main" val="77958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FD26D885-0C1D-61EC-ACE3-C9483FC6C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516383" y="1733037"/>
            <a:ext cx="5714286" cy="20952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5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622F7737-B11B-41A5-CC95-809BA1E96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714857" y="1764988"/>
            <a:ext cx="5714286" cy="20952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287D8D0-3EBB-984C-FDF1-3E718119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NAMSS_222143-18_CorpPPT">
  <a:themeElements>
    <a:clrScheme name="d22f91">
      <a:dk1>
        <a:srgbClr val="58595B"/>
      </a:dk1>
      <a:lt1>
        <a:srgbClr val="FFFFFF"/>
      </a:lt1>
      <a:dk2>
        <a:srgbClr val="005596"/>
      </a:dk2>
      <a:lt2>
        <a:srgbClr val="FFFFFF"/>
      </a:lt2>
      <a:accent1>
        <a:srgbClr val="FFCB05"/>
      </a:accent1>
      <a:accent2>
        <a:srgbClr val="9FA1A1"/>
      </a:accent2>
      <a:accent3>
        <a:srgbClr val="F58220"/>
      </a:accent3>
      <a:accent4>
        <a:srgbClr val="FFCB05"/>
      </a:accent4>
      <a:accent5>
        <a:srgbClr val="F58220"/>
      </a:accent5>
      <a:accent6>
        <a:srgbClr val="9FA1A1"/>
      </a:accent6>
      <a:hlink>
        <a:srgbClr val="118EDA"/>
      </a:hlink>
      <a:folHlink>
        <a:srgbClr val="F5822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MSS_222143-18_CorpPPT" id="{696AEEB6-2DC1-1D4D-A5D9-F6B8BF5B760C}" vid="{D38F90C2-BAF4-C349-A39C-52D9EEFDA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NAMSS_222143-18_CorpPPT</Template>
  <TotalTime>2953</TotalTime>
  <Words>25</Words>
  <Application>Microsoft Office PowerPoint</Application>
  <PresentationFormat>On-screen Show (16:9)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NAMSS_222143-18_CorpPPT</vt:lpstr>
      <vt:lpstr>How to Use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jguerra</dc:creator>
  <cp:lastModifiedBy>Nelson, Heather</cp:lastModifiedBy>
  <cp:revision>4</cp:revision>
  <dcterms:created xsi:type="dcterms:W3CDTF">2018-01-30T16:38:53Z</dcterms:created>
  <dcterms:modified xsi:type="dcterms:W3CDTF">2024-03-15T19:36:10Z</dcterms:modified>
</cp:coreProperties>
</file>